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sldIdLst>
    <p:sldId id="256" r:id="rId2"/>
    <p:sldId id="301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6" r:id="rId25"/>
    <p:sldId id="337" r:id="rId26"/>
    <p:sldId id="338" r:id="rId27"/>
    <p:sldId id="339" r:id="rId28"/>
    <p:sldId id="341" r:id="rId29"/>
    <p:sldId id="340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82" r:id="rId43"/>
    <p:sldId id="383" r:id="rId44"/>
    <p:sldId id="384" r:id="rId45"/>
    <p:sldId id="385" r:id="rId46"/>
    <p:sldId id="386" r:id="rId47"/>
    <p:sldId id="387" r:id="rId48"/>
    <p:sldId id="354" r:id="rId49"/>
    <p:sldId id="356" r:id="rId50"/>
    <p:sldId id="355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398" r:id="rId86"/>
    <p:sldId id="399" r:id="rId87"/>
    <p:sldId id="400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83724-617C-4819-81B2-EE30EDBCADC8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C744D-CEEF-46A2-91F7-8086C2F9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0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3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10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4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9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2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7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6F9161-D245-4C78-8E71-569FF6E0055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B447C2-7587-4994-9EC8-EF5256957F4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#3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Aqib Rehman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23975"/>
            <a:ext cx="8382000" cy="4210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7746" y="412124"/>
            <a:ext cx="596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trigger when button will be clicked not on Enter pressed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43025"/>
            <a:ext cx="84105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09687"/>
            <a:ext cx="8391525" cy="4238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15166" y="618186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page will not be refreshed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4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23975"/>
            <a:ext cx="8382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28737"/>
            <a:ext cx="8362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React </a:t>
            </a:r>
            <a:r>
              <a:rPr lang="en-US" b="1" dirty="0" smtClean="0"/>
              <a:t>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5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76375"/>
            <a:ext cx="78486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8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41" y="1076582"/>
            <a:ext cx="14227741" cy="39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524000"/>
            <a:ext cx="83153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8" y="2084388"/>
            <a:ext cx="8372475" cy="41624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978795" y="392605"/>
            <a:ext cx="9720263" cy="1498600"/>
          </a:xfrm>
        </p:spPr>
        <p:txBody>
          <a:bodyPr/>
          <a:lstStyle/>
          <a:p>
            <a:r>
              <a:rPr lang="en-US" dirty="0" smtClean="0"/>
              <a:t>Creating app with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Intro </a:t>
            </a:r>
            <a:r>
              <a:rPr lang="en-US" b="1" dirty="0"/>
              <a:t>to </a:t>
            </a:r>
            <a:r>
              <a:rPr lang="en-US" b="1" dirty="0" smtClean="0"/>
              <a:t>Forms</a:t>
            </a:r>
          </a:p>
          <a:p>
            <a:r>
              <a:rPr lang="en-US" b="1" dirty="0"/>
              <a:t>Create React </a:t>
            </a:r>
            <a:r>
              <a:rPr lang="en-US" b="1" dirty="0" smtClean="0"/>
              <a:t>App</a:t>
            </a:r>
          </a:p>
          <a:p>
            <a:r>
              <a:rPr lang="en-US" b="1" dirty="0"/>
              <a:t>Single Page </a:t>
            </a:r>
            <a:r>
              <a:rPr lang="en-US" b="1" dirty="0" smtClean="0"/>
              <a:t>Apps</a:t>
            </a:r>
          </a:p>
          <a:p>
            <a:r>
              <a:rPr lang="en-US" b="1" dirty="0"/>
              <a:t>Nesting </a:t>
            </a:r>
            <a:r>
              <a:rPr lang="en-US" b="1" dirty="0" smtClean="0"/>
              <a:t>Components</a:t>
            </a:r>
          </a:p>
          <a:p>
            <a:r>
              <a:rPr lang="en-US" b="1" dirty="0" smtClean="0"/>
              <a:t>Props</a:t>
            </a:r>
          </a:p>
          <a:p>
            <a:r>
              <a:rPr lang="en-US" b="1" dirty="0"/>
              <a:t>Outputting </a:t>
            </a:r>
            <a:r>
              <a:rPr lang="en-US" b="1" dirty="0" smtClean="0"/>
              <a:t>Lists</a:t>
            </a:r>
          </a:p>
          <a:p>
            <a:r>
              <a:rPr lang="en-US" b="1" dirty="0"/>
              <a:t>Stateless Components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4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33500"/>
            <a:ext cx="83629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2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43025"/>
            <a:ext cx="84201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5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52550"/>
            <a:ext cx="84296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33500"/>
            <a:ext cx="8420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76" y="356113"/>
            <a:ext cx="8362950" cy="416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4558" y="4958366"/>
            <a:ext cx="801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Basically this index.html is our one page app. All the components will be injected dynamically in this root div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68" y="299836"/>
            <a:ext cx="8410575" cy="4171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6676" y="535761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component React created for us with name App.</a:t>
            </a:r>
          </a:p>
          <a:p>
            <a:r>
              <a:rPr lang="en-US" dirty="0" smtClean="0"/>
              <a:t>Its same which we saw earlier like a class based component with render method having a </a:t>
            </a:r>
            <a:r>
              <a:rPr lang="en-US" dirty="0" err="1" smtClean="0"/>
              <a:t>jsx</a:t>
            </a:r>
            <a:r>
              <a:rPr lang="en-US" dirty="0" smtClean="0"/>
              <a:t> template code, returning a div.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9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66" y="559291"/>
            <a:ext cx="8439150" cy="3524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1223" y="4649273"/>
            <a:ext cx="915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the end we are exporting that component so that we can render it to the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1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0011" y="5344732"/>
            <a:ext cx="83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Importing that component in index.js and rendering it to the root element of index.html</a:t>
            </a:r>
          </a:p>
          <a:p>
            <a:r>
              <a:rPr lang="en-US" dirty="0" smtClean="0"/>
              <a:t>So basically here we are inject our component with </a:t>
            </a:r>
            <a:r>
              <a:rPr lang="en-US" dirty="0" err="1" smtClean="0"/>
              <a:t>ReactDOM.render</a:t>
            </a:r>
            <a:r>
              <a:rPr lang="en-US" dirty="0" smtClean="0"/>
              <a:t> 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28" y="425271"/>
            <a:ext cx="84296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run this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5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10" y="197677"/>
            <a:ext cx="8486775" cy="4067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4101" y="4687910"/>
            <a:ext cx="896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Firstly with cd command will go into the directory</a:t>
            </a:r>
          </a:p>
          <a:p>
            <a:r>
              <a:rPr lang="en-US" dirty="0" smtClean="0"/>
              <a:t>Then will start a local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8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 to </a:t>
            </a:r>
            <a:r>
              <a:rPr lang="en-US" b="1" dirty="0" smtClean="0"/>
              <a:t>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26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32" y="228600"/>
            <a:ext cx="8410575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2287" y="5241701"/>
            <a:ext cx="749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will shows the </a:t>
            </a:r>
            <a:r>
              <a:rPr lang="en-US" dirty="0" err="1" smtClean="0"/>
              <a:t>ip</a:t>
            </a:r>
            <a:r>
              <a:rPr lang="en-US" dirty="0" smtClean="0"/>
              <a:t> address where that app is running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2" y="606984"/>
            <a:ext cx="8439150" cy="4124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1685" y="5228823"/>
            <a:ext cx="748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will also be opened in browser automatically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1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63" y="330356"/>
            <a:ext cx="8420100" cy="416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3346" y="4919730"/>
            <a:ext cx="840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text on the browser is coming from here: App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8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17" y="409038"/>
            <a:ext cx="8401050" cy="413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3346" y="5383369"/>
            <a:ext cx="767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Lets delete the </a:t>
            </a:r>
            <a:r>
              <a:rPr lang="en-US" dirty="0" err="1" smtClean="0"/>
              <a:t>css</a:t>
            </a:r>
            <a:r>
              <a:rPr lang="en-US" dirty="0" smtClean="0"/>
              <a:t> file. We do not going to show that default text on browser like its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1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61" y="514014"/>
            <a:ext cx="8448675" cy="4181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462" y="5383369"/>
            <a:ext cx="879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Also delete the reference of the previous </a:t>
            </a:r>
            <a:r>
              <a:rPr lang="en-US" dirty="0" err="1" smtClean="0"/>
              <a:t>css</a:t>
            </a:r>
            <a:r>
              <a:rPr lang="en-US" dirty="0" smtClean="0"/>
              <a:t>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04" y="798758"/>
            <a:ext cx="8382000" cy="415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6073" y="5241701"/>
            <a:ext cx="74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Also delete the test file. No need at this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87" y="111951"/>
            <a:ext cx="8439150" cy="4238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5312" y="5103674"/>
            <a:ext cx="9169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now basically we have </a:t>
            </a:r>
          </a:p>
          <a:p>
            <a:r>
              <a:rPr lang="en-US" dirty="0" smtClean="0"/>
              <a:t>App.js file which is our component.</a:t>
            </a:r>
          </a:p>
          <a:p>
            <a:r>
              <a:rPr lang="en-US" dirty="0" smtClean="0"/>
              <a:t>Index.css which is a global </a:t>
            </a:r>
            <a:r>
              <a:rPr lang="en-US" dirty="0" err="1" smtClean="0"/>
              <a:t>css</a:t>
            </a:r>
            <a:r>
              <a:rPr lang="en-US" dirty="0" smtClean="0"/>
              <a:t> file of our project we can also add more </a:t>
            </a:r>
            <a:r>
              <a:rPr lang="en-US" dirty="0" err="1" smtClean="0"/>
              <a:t>css</a:t>
            </a:r>
            <a:r>
              <a:rPr lang="en-US" dirty="0" smtClean="0"/>
              <a:t> in this file.</a:t>
            </a:r>
          </a:p>
          <a:p>
            <a:r>
              <a:rPr lang="en-US" dirty="0" smtClean="0"/>
              <a:t>Index.js file where we render the component to the DOM.</a:t>
            </a:r>
          </a:p>
          <a:p>
            <a:r>
              <a:rPr lang="en-US" dirty="0" err="1" smtClean="0"/>
              <a:t>Logo.svg</a:t>
            </a:r>
            <a:r>
              <a:rPr lang="en-US" dirty="0" smtClean="0"/>
              <a:t> delete this logo too we have no further need.</a:t>
            </a:r>
          </a:p>
          <a:p>
            <a:r>
              <a:rPr lang="en-US" dirty="0" smtClean="0"/>
              <a:t>registerServiceWorker.js file which manage cache for best user experience leave 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2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24" y="484902"/>
            <a:ext cx="8420100" cy="416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7735" y="5589431"/>
            <a:ext cx="915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Delete the import logo line we have no more this logo and also delete the image tag where we are putting logo.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750570"/>
            <a:ext cx="9720073" cy="4023360"/>
          </a:xfrm>
        </p:spPr>
        <p:txBody>
          <a:bodyPr/>
          <a:lstStyle/>
          <a:p>
            <a:r>
              <a:rPr lang="en-US" dirty="0" smtClean="0"/>
              <a:t>Now in the browser we will have: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242543"/>
            <a:ext cx="8439150" cy="4095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1223" y="5937161"/>
            <a:ext cx="540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708338"/>
            <a:ext cx="9720073" cy="5601022"/>
          </a:xfrm>
        </p:spPr>
        <p:txBody>
          <a:bodyPr/>
          <a:lstStyle/>
          <a:p>
            <a:r>
              <a:rPr lang="en-US" dirty="0" smtClean="0"/>
              <a:t>Delete the rest too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291510"/>
            <a:ext cx="84010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357312"/>
            <a:ext cx="83343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75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591" y="2389032"/>
            <a:ext cx="8109740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5769" y="811369"/>
            <a:ext cx="834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simple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91" y="524948"/>
            <a:ext cx="8429625" cy="4133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8952" y="5009882"/>
            <a:ext cx="812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you hit Ctrl +S key it will automatically updated on the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69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Page </a:t>
            </a:r>
            <a:r>
              <a:rPr lang="en-US" b="1" dirty="0" smtClean="0"/>
              <a:t>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6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71637"/>
            <a:ext cx="77152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409700"/>
            <a:ext cx="76676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404937"/>
            <a:ext cx="75247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728787"/>
            <a:ext cx="7629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247775"/>
            <a:ext cx="75152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Nesting </a:t>
            </a:r>
            <a:r>
              <a:rPr lang="en-US" b="1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React root component is App.js we can nesting more components in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19212"/>
            <a:ext cx="83915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22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62062"/>
            <a:ext cx="7010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05" y="428625"/>
            <a:ext cx="8410575" cy="4171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6676" y="5035639"/>
            <a:ext cx="905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another component with name Ninjas in </a:t>
            </a:r>
            <a:r>
              <a:rPr lang="en-US" dirty="0" err="1" smtClean="0"/>
              <a:t>src</a:t>
            </a:r>
            <a:r>
              <a:rPr lang="en-US" dirty="0" smtClean="0"/>
              <a:t>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2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7" y="367048"/>
            <a:ext cx="8372475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2135" y="5499279"/>
            <a:ext cx="654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Injecting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7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52550"/>
            <a:ext cx="83915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6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88" y="768237"/>
            <a:ext cx="8401050" cy="416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85623" y="5808372"/>
            <a:ext cx="605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Passing data to component (Parent to child)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43" y="515423"/>
            <a:ext cx="10460941" cy="517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6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38262"/>
            <a:ext cx="84296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2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352550"/>
            <a:ext cx="84391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2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57312"/>
            <a:ext cx="84201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28737"/>
            <a:ext cx="83915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73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357312"/>
            <a:ext cx="84010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1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02" y="775818"/>
            <a:ext cx="8382000" cy="4095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0163" y="5422006"/>
            <a:ext cx="862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Still same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7887" y="5422006"/>
            <a:ext cx="897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same component with diff values: dynamic behavior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49" y="835986"/>
            <a:ext cx="8401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9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5" y="394213"/>
            <a:ext cx="8401050" cy="4086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0" y="5280338"/>
            <a:ext cx="723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it looks on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Outputting </a:t>
            </a:r>
            <a:r>
              <a:rPr lang="en-US" b="1" dirty="0" smtClean="0"/>
              <a:t>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3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38" y="338417"/>
            <a:ext cx="10982715" cy="54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352550"/>
            <a:ext cx="83724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28737"/>
            <a:ext cx="83439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5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2" y="479331"/>
            <a:ext cx="11391432" cy="55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52550"/>
            <a:ext cx="8382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38262"/>
            <a:ext cx="84201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81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74" y="397808"/>
            <a:ext cx="11289059" cy="55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67" y="455520"/>
            <a:ext cx="11038809" cy="54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34" y="435068"/>
            <a:ext cx="11520344" cy="56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5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71600"/>
            <a:ext cx="8391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76362"/>
            <a:ext cx="84201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7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Stateless </a:t>
            </a:r>
            <a:r>
              <a:rPr lang="en-US" b="1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8" y="381383"/>
            <a:ext cx="10324910" cy="44463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1977" y="4945487"/>
            <a:ext cx="1008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components are not concerned with UI or look of app</a:t>
            </a:r>
          </a:p>
          <a:p>
            <a:r>
              <a:rPr lang="en-US" dirty="0" smtClean="0"/>
              <a:t>Container Comp</a:t>
            </a:r>
            <a:r>
              <a:rPr lang="en-US" dirty="0"/>
              <a:t>.=</a:t>
            </a:r>
            <a:r>
              <a:rPr lang="en-US" dirty="0" err="1" smtClean="0"/>
              <a:t>Statefull</a:t>
            </a:r>
            <a:r>
              <a:rPr lang="en-US" dirty="0" smtClean="0"/>
              <a:t> </a:t>
            </a:r>
            <a:r>
              <a:rPr lang="en-US" dirty="0"/>
              <a:t>Comp</a:t>
            </a:r>
            <a:r>
              <a:rPr lang="en-US" dirty="0" smtClean="0"/>
              <a:t>.=Class based Comp.</a:t>
            </a:r>
          </a:p>
          <a:p>
            <a:r>
              <a:rPr lang="en-US" dirty="0" smtClean="0"/>
              <a:t>UI Comp.=Stateless Comp.=Functional Comp.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5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4" y="692803"/>
            <a:ext cx="9611285" cy="50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88" y="1169053"/>
            <a:ext cx="9320875" cy="52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6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25" y="856689"/>
            <a:ext cx="7982523" cy="418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6" y="1719866"/>
            <a:ext cx="8420100" cy="419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4107" y="605307"/>
            <a:ext cx="533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click on submit page will be refresh default event of form submit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94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76362"/>
            <a:ext cx="80867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57312"/>
            <a:ext cx="83058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23975"/>
            <a:ext cx="8305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1" y="562369"/>
            <a:ext cx="10713152" cy="5246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935" y="6117465"/>
            <a:ext cx="780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Final One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262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43025"/>
            <a:ext cx="84296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60" y="843243"/>
            <a:ext cx="10606416" cy="519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7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37" y="663503"/>
            <a:ext cx="10565878" cy="5235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2434" y="5898524"/>
            <a:ext cx="758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have 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0" y="126429"/>
            <a:ext cx="10169650" cy="50790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5769" y="5318975"/>
            <a:ext cx="913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Also write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5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347787"/>
            <a:ext cx="83724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8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4495</TotalTime>
  <Words>472</Words>
  <Application>Microsoft Office PowerPoint</Application>
  <PresentationFormat>Widescreen</PresentationFormat>
  <Paragraphs>66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Calibri</vt:lpstr>
      <vt:lpstr>Tw Cen MT</vt:lpstr>
      <vt:lpstr>Tw Cen MT Condensed</vt:lpstr>
      <vt:lpstr>Wingdings 3</vt:lpstr>
      <vt:lpstr>Integral</vt:lpstr>
      <vt:lpstr>Lecture #3</vt:lpstr>
      <vt:lpstr>outline</vt:lpstr>
      <vt:lpstr>Intro to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React App</vt:lpstr>
      <vt:lpstr>PowerPoint Presentation</vt:lpstr>
      <vt:lpstr>PowerPoint Presentation</vt:lpstr>
      <vt:lpstr>PowerPoint Presentation</vt:lpstr>
      <vt:lpstr>Creating app with command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Page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Nesting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Outputting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Stateless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Aqib Rehman</dc:creator>
  <cp:lastModifiedBy>Aqib Rehman</cp:lastModifiedBy>
  <cp:revision>107</cp:revision>
  <dcterms:created xsi:type="dcterms:W3CDTF">2022-09-26T18:11:26Z</dcterms:created>
  <dcterms:modified xsi:type="dcterms:W3CDTF">2025-10-22T07:15:59Z</dcterms:modified>
</cp:coreProperties>
</file>